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636" r:id="rId2"/>
    <p:sldId id="632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8" y="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5D40C-5C45-4A57-8966-DC6E698894E1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05081-767F-4C67-BB7D-24432C3E5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951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5D40C-5C45-4A57-8966-DC6E698894E1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05081-767F-4C67-BB7D-24432C3E5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615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5D40C-5C45-4A57-8966-DC6E698894E1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05081-767F-4C67-BB7D-24432C3E5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414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5D40C-5C45-4A57-8966-DC6E698894E1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05081-767F-4C67-BB7D-24432C3E5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257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5D40C-5C45-4A57-8966-DC6E698894E1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05081-767F-4C67-BB7D-24432C3E5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604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5D40C-5C45-4A57-8966-DC6E698894E1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05081-767F-4C67-BB7D-24432C3E5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781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5D40C-5C45-4A57-8966-DC6E698894E1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05081-767F-4C67-BB7D-24432C3E5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747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5D40C-5C45-4A57-8966-DC6E698894E1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05081-767F-4C67-BB7D-24432C3E5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103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5D40C-5C45-4A57-8966-DC6E698894E1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05081-767F-4C67-BB7D-24432C3E5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005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5D40C-5C45-4A57-8966-DC6E698894E1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05081-767F-4C67-BB7D-24432C3E5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73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5D40C-5C45-4A57-8966-DC6E698894E1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05081-767F-4C67-BB7D-24432C3E5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255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5D40C-5C45-4A57-8966-DC6E698894E1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05081-767F-4C67-BB7D-24432C3E5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478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hyperlink" Target="https://engineeringunleashed.com/Mindset-Matters.aspx" TargetMode="External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E625-4DFA-4316-9F53-7C581CA18F47}"/>
              </a:ext>
            </a:extLst>
          </p:cNvPr>
          <p:cNvSpPr txBox="1">
            <a:spLocks/>
          </p:cNvSpPr>
          <p:nvPr/>
        </p:nvSpPr>
        <p:spPr bwMode="auto">
          <a:xfrm>
            <a:off x="-172454" y="-67802"/>
            <a:ext cx="9926054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35" tIns="45671" rIns="91335" bIns="45671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025" indent="-2270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225" indent="-2270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1425" indent="-2270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8625" indent="-2270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5825" indent="-2270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3025" indent="-2270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KEEN’s 3 C’s:  </a:t>
            </a: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Curiosity, Connections, and Creating Value</a:t>
            </a: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9947EAC-C230-435E-ABE7-294986137338}"/>
              </a:ext>
            </a:extLst>
          </p:cNvPr>
          <p:cNvGrpSpPr>
            <a:grpSpLocks noChangeAspect="1"/>
          </p:cNvGrpSpPr>
          <p:nvPr/>
        </p:nvGrpSpPr>
        <p:grpSpPr>
          <a:xfrm>
            <a:off x="180976" y="513724"/>
            <a:ext cx="10782960" cy="6337925"/>
            <a:chOff x="180976" y="832101"/>
            <a:chExt cx="10159414" cy="597142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A19B9A4-0263-438A-8EF6-4CBE6644AB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36622" r="29830"/>
            <a:stretch/>
          </p:blipFill>
          <p:spPr>
            <a:xfrm>
              <a:off x="180976" y="3429000"/>
              <a:ext cx="6717130" cy="3374523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9DF62F5-0721-4942-80D3-C6DAE69F113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0976" y="832101"/>
              <a:ext cx="6667500" cy="2352675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24CC8D0-9E58-4ECB-A3D0-B7EEC28F28E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016165" y="832101"/>
              <a:ext cx="3228975" cy="238125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7E86B7D-3959-4134-BBF9-D5ABD9FA0AA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016165" y="3412958"/>
              <a:ext cx="3324225" cy="3333750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 bwMode="auto">
          <a:xfrm>
            <a:off x="4229100" y="5372100"/>
            <a:ext cx="2612571" cy="1419247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10" name="Presentation21">
            <a:hlinkClick r:id="" action="ppaction://media"/>
            <a:extLst>
              <a:ext uri="{FF2B5EF4-FFF2-40B4-BE49-F238E27FC236}">
                <a16:creationId xmlns:a16="http://schemas.microsoft.com/office/drawing/2014/main" id="{A33FDDDE-9549-49C4-9A4C-B1BB6ECD312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30000" y="60990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333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650"/>
    </mc:Choice>
    <mc:Fallback xmlns="">
      <p:transition spd="slow" advTm="426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56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E99A279-D8CE-4CD9-B8CC-A72476DBAE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832382"/>
            <a:ext cx="5804048" cy="5709174"/>
          </a:xfrm>
          <a:prstGeom prst="rect">
            <a:avLst/>
          </a:prstGeom>
        </p:spPr>
      </p:pic>
      <p:sp>
        <p:nvSpPr>
          <p:cNvPr id="287746" name="Title 1">
            <a:extLst>
              <a:ext uri="{FF2B5EF4-FFF2-40B4-BE49-F238E27FC236}">
                <a16:creationId xmlns:a16="http://schemas.microsoft.com/office/drawing/2014/main" id="{134AE0E3-F2A2-47FF-8BD0-5ACC74396D97}"/>
              </a:ext>
            </a:extLst>
          </p:cNvPr>
          <p:cNvSpPr txBox="1">
            <a:spLocks/>
          </p:cNvSpPr>
          <p:nvPr/>
        </p:nvSpPr>
        <p:spPr bwMode="auto">
          <a:xfrm>
            <a:off x="-381001" y="6350"/>
            <a:ext cx="6362701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35" tIns="45671" rIns="91335" bIns="45671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025" indent="-2270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225" indent="-2270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1425" indent="-2270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8625" indent="-2270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5825" indent="-2270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3025" indent="-2270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KEEN Complementary Skills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87747" name="Picture 2">
            <a:extLst>
              <a:ext uri="{FF2B5EF4-FFF2-40B4-BE49-F238E27FC236}">
                <a16:creationId xmlns:a16="http://schemas.microsoft.com/office/drawing/2014/main" id="{A5158FF2-7D9D-4573-8C7D-7B3DB67767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63" y="522288"/>
            <a:ext cx="5715000" cy="632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60B3811-099D-4116-88CE-7780B258E3B4}"/>
              </a:ext>
            </a:extLst>
          </p:cNvPr>
          <p:cNvSpPr txBox="1">
            <a:spLocks/>
          </p:cNvSpPr>
          <p:nvPr/>
        </p:nvSpPr>
        <p:spPr bwMode="auto">
          <a:xfrm>
            <a:off x="5893468" y="169862"/>
            <a:ext cx="6298532" cy="885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35" tIns="45671" rIns="91335" bIns="45671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025" indent="-2270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225" indent="-2270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1425" indent="-2270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8625" indent="-2270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5825" indent="-2270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3025" indent="-2270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KEEN = Kern Entrepreneurial Engineering Network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6"/>
              </a:rPr>
              <a:t>http://engineeringunleashed.com/Mindset-Matters.aspx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Presentation17">
            <a:hlinkClick r:id="" action="ppaction://media"/>
            <a:extLst>
              <a:ext uri="{FF2B5EF4-FFF2-40B4-BE49-F238E27FC236}">
                <a16:creationId xmlns:a16="http://schemas.microsoft.com/office/drawing/2014/main" id="{95ACDD15-168C-45CA-8ADA-F1E7F031D2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90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650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313"/>
    </mc:Choice>
    <mc:Fallback xmlns="">
      <p:transition spd="slow" advTm="413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21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38100">
          <a:solidFill>
            <a:schemeClr val="tx1"/>
          </a:solidFill>
          <a:tailEnd type="triangl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30</Words>
  <Application>Microsoft Office PowerPoint</Application>
  <PresentationFormat>Widescreen</PresentationFormat>
  <Paragraphs>4</Paragraphs>
  <Slides>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4_Office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Brenner</dc:creator>
  <cp:lastModifiedBy>James Brenner</cp:lastModifiedBy>
  <cp:revision>1</cp:revision>
  <dcterms:created xsi:type="dcterms:W3CDTF">2021-07-08T18:36:00Z</dcterms:created>
  <dcterms:modified xsi:type="dcterms:W3CDTF">2021-07-08T18:39:53Z</dcterms:modified>
</cp:coreProperties>
</file>