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A0E0D-744F-47AE-B22E-EC4E2B889CB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FAF7-A002-47A1-9136-62A862A61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16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7" indent="-285676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4" indent="-228541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6" indent="-228541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6" indent="-228541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16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7" indent="-285676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4" indent="-228541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6" indent="-228541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6" indent="-228541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1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6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5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9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5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4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D40C-5C45-4A57-8966-DC6E69889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5081-767F-4C67-BB7D-24432C3E5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s://engineeringunleashed.com/cards/cardview.aspx?CardGuid=2659c514-e143-417a-a280-0f9721c3707b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26"/>
          <p:cNvSpPr>
            <a:spLocks noChangeArrowheads="1"/>
          </p:cNvSpPr>
          <p:nvPr/>
        </p:nvSpPr>
        <p:spPr bwMode="auto">
          <a:xfrm>
            <a:off x="250373" y="168501"/>
            <a:ext cx="55356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83" tIns="44401" rIns="90383" bIns="4440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Florida Tech's Relation to KEEN</a:t>
            </a:r>
          </a:p>
        </p:txBody>
      </p:sp>
      <p:sp>
        <p:nvSpPr>
          <p:cNvPr id="280579" name="Text Box 1027"/>
          <p:cNvSpPr txBox="1">
            <a:spLocks noChangeArrowheads="1"/>
          </p:cNvSpPr>
          <p:nvPr/>
        </p:nvSpPr>
        <p:spPr bwMode="auto">
          <a:xfrm>
            <a:off x="250373" y="815070"/>
            <a:ext cx="11765164" cy="674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71" rIns="91335" bIns="45671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Member Since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Core Team: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Marco Carvalho, Beshoy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Morkos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Kastro Hamed, Jim Brenner,			Kimberly </a:t>
            </a:r>
            <a:r>
              <a:rPr kumimoji="0" lang="en-US" alt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Demoret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Chiradeep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Robert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Weaver,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Rodrigo Mesa-Arango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Presence at several past KEEN National Conferences included my talk to 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audience on Questions &amp; Issues Sheets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Purpose of first grant to establish presence in each engineering program was successful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Current goal from first grant is to, like other KEEN schools, develop EML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in each of our disciplines and publish them as KEEN cards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https://engineeringunleashed.com/cards/cardview.aspx?CardGuid=2659c514-e143-417a-a280-0f9721c3707b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22408"/>
            <a:ext cx="2230893" cy="13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2D6C296-7B50-42D8-B016-389F35B7F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32"/>
    </mc:Choice>
    <mc:Fallback xmlns="">
      <p:transition spd="slow" advTm="68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Widescreen</PresentationFormat>
  <Paragraphs>16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5_Office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Brenner</dc:creator>
  <cp:lastModifiedBy>James Brenner</cp:lastModifiedBy>
  <cp:revision>1</cp:revision>
  <dcterms:created xsi:type="dcterms:W3CDTF">2021-07-08T18:55:52Z</dcterms:created>
  <dcterms:modified xsi:type="dcterms:W3CDTF">2021-07-08T18:56:59Z</dcterms:modified>
</cp:coreProperties>
</file>